
<file path=[Content_Types].xml><?xml version="1.0" encoding="utf-8"?>
<Types xmlns="http://schemas.openxmlformats.org/package/2006/content-types">
  <Default Extension="bin" ContentType="image/unknown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11"/>
  </p:handoutMasterIdLst>
  <p:sldIdLst>
    <p:sldId id="285" r:id="rId2"/>
    <p:sldId id="279" r:id="rId3"/>
    <p:sldId id="280" r:id="rId4"/>
    <p:sldId id="273" r:id="rId5"/>
    <p:sldId id="278" r:id="rId6"/>
    <p:sldId id="283" r:id="rId7"/>
    <p:sldId id="284" r:id="rId8"/>
    <p:sldId id="281" r:id="rId9"/>
    <p:sldId id="282" r:id="rId1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54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1497" y="5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1" d="100"/>
          <a:sy n="121" d="100"/>
        </p:scale>
        <p:origin x="4948" y="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C8E09438-BAB5-437A-A064-9A81B78EB6D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CE1EA34-4BE1-3845-0464-3A3CAF79B9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C909A8-1D83-44C7-8002-4E1C57B75E1E}" type="datetimeFigureOut">
              <a:rPr lang="fr-FR" smtClean="0"/>
              <a:t>26/10/2025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2CB1DD0-80BB-B274-B2D4-66F82F175D2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8492041-BAE1-B193-2F81-D8C3600152F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255580-AAE3-4CD8-91BA-27B2D0F81D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4896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23574C7-E22B-9ED0-7852-99FB7D4EE940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47483BDB-2C3B-FB15-463E-6B442487923B}"/>
              </a:ext>
            </a:extLst>
          </p:cNvPr>
          <p:cNvSpPr txBox="1"/>
          <p:nvPr userDrawn="1"/>
        </p:nvSpPr>
        <p:spPr>
          <a:xfrm>
            <a:off x="39233" y="346141"/>
            <a:ext cx="84819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ebdings" panose="05030102010509060703" pitchFamily="18" charset="2"/>
              </a:rPr>
              <a:t></a:t>
            </a:r>
            <a:endParaRPr lang="fr-FR" sz="27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2A77ACC-D714-08FF-86AF-BBA5C5C0F439}"/>
              </a:ext>
            </a:extLst>
          </p:cNvPr>
          <p:cNvSpPr/>
          <p:nvPr userDrawn="1"/>
        </p:nvSpPr>
        <p:spPr>
          <a:xfrm>
            <a:off x="7934345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dirty="0"/>
              <a:t>Séance 56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403BD2-C857-6900-EDA0-8142F6C370C4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BCF44B2-8714-DF34-C20D-41BF77BAD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1357"/>
          </a:xfrm>
        </p:spPr>
        <p:txBody>
          <a:bodyPr>
            <a:normAutofit/>
          </a:bodyPr>
          <a:lstStyle>
            <a:lvl1pPr>
              <a:defRPr sz="3600">
                <a:latin typeface="+mn-lt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340C58D-D296-2434-EB36-3CE0555C1B8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72152" y="6490150"/>
            <a:ext cx="771847" cy="36784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X/X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449EBE47-DAE8-F31E-5D0C-83C24F10669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557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26/10/2025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036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26/10/2025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8146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26/10/2025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4700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26/10/2025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6877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26/10/2025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970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26/10/2025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266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26/10/2025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1468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26/10/2025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6214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26/10/2025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9589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26/10/2025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6936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550B3-70A2-480A-9951-923B30C49C2D}" type="datetimeFigureOut">
              <a:rPr lang="fr-FR" smtClean="0"/>
              <a:t>26/10/2025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4836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bin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bin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e 9">
            <a:extLst>
              <a:ext uri="{FF2B5EF4-FFF2-40B4-BE49-F238E27FC236}">
                <a16:creationId xmlns:a16="http://schemas.microsoft.com/office/drawing/2014/main" id="{29401DEB-66B0-FE18-E0EC-F0E27F15FC8A}"/>
              </a:ext>
            </a:extLst>
          </p:cNvPr>
          <p:cNvGrpSpPr/>
          <p:nvPr/>
        </p:nvGrpSpPr>
        <p:grpSpPr>
          <a:xfrm>
            <a:off x="0" y="330200"/>
            <a:ext cx="9144000" cy="6527800"/>
            <a:chOff x="0" y="330200"/>
            <a:chExt cx="9144000" cy="6527800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89115E1C-7E29-D99C-02D0-1E796BF4E950}"/>
                </a:ext>
              </a:extLst>
            </p:cNvPr>
            <p:cNvSpPr/>
            <p:nvPr/>
          </p:nvSpPr>
          <p:spPr>
            <a:xfrm>
              <a:off x="0" y="330200"/>
              <a:ext cx="9144000" cy="6527800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" name="ZoneTexte 4">
              <a:extLst>
                <a:ext uri="{FF2B5EF4-FFF2-40B4-BE49-F238E27FC236}">
                  <a16:creationId xmlns:a16="http://schemas.microsoft.com/office/drawing/2014/main" id="{84C71236-5451-9B6D-E902-37AF0E8AE23D}"/>
                </a:ext>
              </a:extLst>
            </p:cNvPr>
            <p:cNvSpPr txBox="1"/>
            <p:nvPr/>
          </p:nvSpPr>
          <p:spPr>
            <a:xfrm>
              <a:off x="926432" y="3009900"/>
              <a:ext cx="7652084" cy="15081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fr-FR" sz="2800" b="1" dirty="0">
                <a:solidFill>
                  <a:schemeClr val="bg1"/>
                </a:solidFill>
              </a:endParaRPr>
            </a:p>
            <a:p>
              <a:r>
                <a:rPr lang="fr-FR" sz="3200" b="1" dirty="0">
                  <a:solidFill>
                    <a:schemeClr val="bg1"/>
                  </a:solidFill>
                  <a:sym typeface="Wingdings" panose="05000000000000000000" pitchFamily="2" charset="2"/>
                </a:rPr>
                <a:t> </a:t>
              </a:r>
              <a:r>
                <a:rPr lang="fr-FR" sz="3200" b="1" dirty="0">
                  <a:solidFill>
                    <a:schemeClr val="bg1"/>
                  </a:solidFill>
                </a:rPr>
                <a:t>J’utilise les unités : mètre, centimètre, kilomètre, gramme, kilogramme</a:t>
              </a:r>
              <a:r>
                <a:rPr lang="fr-FR" sz="3200" b="1">
                  <a:solidFill>
                    <a:schemeClr val="bg1"/>
                  </a:solidFill>
                </a:rPr>
                <a:t>, litre… </a:t>
              </a:r>
              <a:endParaRPr lang="fr-FR" sz="3200" b="1" dirty="0">
                <a:solidFill>
                  <a:schemeClr val="bg1"/>
                </a:solidFill>
              </a:endParaRPr>
            </a:p>
          </p:txBody>
        </p:sp>
        <p:pic>
          <p:nvPicPr>
            <p:cNvPr id="9" name="Image 8">
              <a:extLst>
                <a:ext uri="{FF2B5EF4-FFF2-40B4-BE49-F238E27FC236}">
                  <a16:creationId xmlns:a16="http://schemas.microsoft.com/office/drawing/2014/main" id="{84863790-4802-27C4-32E9-216F3C40ECC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54425" y="571176"/>
              <a:ext cx="1835150" cy="126616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6981594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1322406"/>
          </a:xfrm>
        </p:spPr>
        <p:txBody>
          <a:bodyPr>
            <a:normAutofit fontScale="90000"/>
          </a:bodyPr>
          <a:lstStyle/>
          <a:p>
            <a:r>
              <a:rPr lang="fr-FR" dirty="0"/>
              <a:t>Pour mesurer la longueur d’un meuble, j’utilise quel objet et je mesure avec quelle unité ? 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72E2F79C-0790-F355-62BE-E5B88D13524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337" t="26123" r="23896"/>
          <a:stretch/>
        </p:blipFill>
        <p:spPr>
          <a:xfrm>
            <a:off x="447304" y="2070265"/>
            <a:ext cx="4001984" cy="3799856"/>
          </a:xfrm>
          <a:prstGeom prst="rect">
            <a:avLst/>
          </a:prstGeom>
        </p:spPr>
      </p:pic>
      <p:sp>
        <p:nvSpPr>
          <p:cNvPr id="8" name="Espace réservé du texte 7">
            <a:extLst>
              <a:ext uri="{FF2B5EF4-FFF2-40B4-BE49-F238E27FC236}">
                <a16:creationId xmlns:a16="http://schemas.microsoft.com/office/drawing/2014/main" id="{86E6AB18-2D40-E07C-B608-124DD72CD23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1/4</a:t>
            </a:r>
          </a:p>
        </p:txBody>
      </p:sp>
    </p:spTree>
    <p:extLst>
      <p:ext uri="{BB962C8B-B14F-4D97-AF65-F5344CB8AC3E}">
        <p14:creationId xmlns:p14="http://schemas.microsoft.com/office/powerpoint/2010/main" val="7056358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568430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197932" y="6490150"/>
            <a:ext cx="946067" cy="367849"/>
          </a:xfrm>
        </p:spPr>
        <p:txBody>
          <a:bodyPr>
            <a:normAutofit/>
          </a:bodyPr>
          <a:lstStyle/>
          <a:p>
            <a:r>
              <a:rPr lang="fr-FR" dirty="0"/>
              <a:t>1/4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48EDB007-BCD9-BE8D-D6F9-8973AC7E0F22}"/>
              </a:ext>
            </a:extLst>
          </p:cNvPr>
          <p:cNvSpPr txBox="1"/>
          <p:nvPr/>
        </p:nvSpPr>
        <p:spPr>
          <a:xfrm>
            <a:off x="5003470" y="2458192"/>
            <a:ext cx="433449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b="1" dirty="0"/>
              <a:t>OBJET</a:t>
            </a:r>
            <a:r>
              <a:rPr lang="fr-FR" sz="3600" dirty="0"/>
              <a:t> : mètre</a:t>
            </a:r>
          </a:p>
          <a:p>
            <a:r>
              <a:rPr lang="fr-FR" sz="3600" b="1" dirty="0"/>
              <a:t>UNITÉ </a:t>
            </a:r>
            <a:r>
              <a:rPr lang="fr-FR" sz="3600" dirty="0"/>
              <a:t>: centimètres (cm)</a:t>
            </a:r>
            <a:endParaRPr lang="fr-FR" dirty="0"/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BD3C771D-DFDF-9D77-5C7C-F962820BC49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337" t="26123" r="23896"/>
          <a:stretch/>
        </p:blipFill>
        <p:spPr>
          <a:xfrm>
            <a:off x="447304" y="2070265"/>
            <a:ext cx="4001984" cy="37998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23633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1231361"/>
          </a:xfrm>
        </p:spPr>
        <p:txBody>
          <a:bodyPr>
            <a:normAutofit fontScale="90000"/>
          </a:bodyPr>
          <a:lstStyle/>
          <a:p>
            <a:r>
              <a:rPr lang="fr-FR" dirty="0"/>
              <a:t>Pour mesurer des poids de musculation, j’utilise quel objet et je mesure avec quelle unité ? 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503954BC-895C-F42D-F621-082E9F9A96F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796" t="35659" r="24589"/>
          <a:stretch/>
        </p:blipFill>
        <p:spPr>
          <a:xfrm>
            <a:off x="427512" y="2276104"/>
            <a:ext cx="4385721" cy="3051958"/>
          </a:xfrm>
          <a:prstGeom prst="rect">
            <a:avLst/>
          </a:prstGeom>
        </p:spPr>
      </p:pic>
      <p:sp>
        <p:nvSpPr>
          <p:cNvPr id="6" name="Espace réservé du texte 2">
            <a:extLst>
              <a:ext uri="{FF2B5EF4-FFF2-40B4-BE49-F238E27FC236}">
                <a16:creationId xmlns:a16="http://schemas.microsoft.com/office/drawing/2014/main" id="{47958D94-BDBE-B90B-C5C1-9B06A1A518D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197932" y="6490150"/>
            <a:ext cx="946067" cy="367849"/>
          </a:xfrm>
        </p:spPr>
        <p:txBody>
          <a:bodyPr>
            <a:normAutofit/>
          </a:bodyPr>
          <a:lstStyle/>
          <a:p>
            <a:r>
              <a:rPr lang="fr-FR" dirty="0"/>
              <a:t>2/4</a:t>
            </a:r>
          </a:p>
        </p:txBody>
      </p:sp>
    </p:spTree>
    <p:extLst>
      <p:ext uri="{BB962C8B-B14F-4D97-AF65-F5344CB8AC3E}">
        <p14:creationId xmlns:p14="http://schemas.microsoft.com/office/powerpoint/2010/main" val="13696163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568430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197932" y="6490150"/>
            <a:ext cx="946067" cy="367849"/>
          </a:xfrm>
        </p:spPr>
        <p:txBody>
          <a:bodyPr>
            <a:normAutofit/>
          </a:bodyPr>
          <a:lstStyle/>
          <a:p>
            <a:r>
              <a:rPr lang="fr-FR" dirty="0"/>
              <a:t>2/4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48EDB007-BCD9-BE8D-D6F9-8973AC7E0F22}"/>
              </a:ext>
            </a:extLst>
          </p:cNvPr>
          <p:cNvSpPr txBox="1"/>
          <p:nvPr/>
        </p:nvSpPr>
        <p:spPr>
          <a:xfrm>
            <a:off x="5003470" y="2458192"/>
            <a:ext cx="433449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b="1" dirty="0"/>
              <a:t>OBJET</a:t>
            </a:r>
            <a:r>
              <a:rPr lang="fr-FR" sz="3600" dirty="0"/>
              <a:t> : balance</a:t>
            </a:r>
          </a:p>
          <a:p>
            <a:r>
              <a:rPr lang="fr-FR" sz="3600" b="1" dirty="0"/>
              <a:t>UNITÉ </a:t>
            </a:r>
            <a:r>
              <a:rPr lang="fr-FR" sz="3600" dirty="0"/>
              <a:t>: kilogrammes (kg)</a:t>
            </a:r>
            <a:endParaRPr lang="fr-FR" dirty="0"/>
          </a:p>
        </p:txBody>
      </p:sp>
      <p:pic>
        <p:nvPicPr>
          <p:cNvPr id="15" name="Image 14">
            <a:extLst>
              <a:ext uri="{FF2B5EF4-FFF2-40B4-BE49-F238E27FC236}">
                <a16:creationId xmlns:a16="http://schemas.microsoft.com/office/drawing/2014/main" id="{994DD28E-2230-B23B-2444-BD9ACE51992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796" t="35659" r="24589"/>
          <a:stretch/>
        </p:blipFill>
        <p:spPr>
          <a:xfrm>
            <a:off x="427512" y="2276104"/>
            <a:ext cx="4385721" cy="30519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06071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1235320"/>
          </a:xfrm>
        </p:spPr>
        <p:txBody>
          <a:bodyPr>
            <a:normAutofit fontScale="90000"/>
          </a:bodyPr>
          <a:lstStyle/>
          <a:p>
            <a:r>
              <a:rPr lang="fr-FR" dirty="0"/>
              <a:t>Pour mesurer l’épaisseur d’une planche, j’utilise quel objet et je mesure avec quelle unité ? </a:t>
            </a:r>
          </a:p>
        </p:txBody>
      </p:sp>
      <p:sp>
        <p:nvSpPr>
          <p:cNvPr id="9" name="Espace réservé du texte 2">
            <a:extLst>
              <a:ext uri="{FF2B5EF4-FFF2-40B4-BE49-F238E27FC236}">
                <a16:creationId xmlns:a16="http://schemas.microsoft.com/office/drawing/2014/main" id="{CA1DBB18-2658-E779-4266-7780C879FC7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197932" y="6490150"/>
            <a:ext cx="946067" cy="367849"/>
          </a:xfrm>
        </p:spPr>
        <p:txBody>
          <a:bodyPr>
            <a:normAutofit/>
          </a:bodyPr>
          <a:lstStyle/>
          <a:p>
            <a:r>
              <a:rPr lang="fr-FR" dirty="0"/>
              <a:t>3/4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DB4BBA31-9D61-3E72-472A-A4AD8712096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024" y="2100944"/>
            <a:ext cx="4872446" cy="24362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21967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568430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197932" y="6490150"/>
            <a:ext cx="946067" cy="367849"/>
          </a:xfrm>
        </p:spPr>
        <p:txBody>
          <a:bodyPr>
            <a:normAutofit/>
          </a:bodyPr>
          <a:lstStyle/>
          <a:p>
            <a:r>
              <a:rPr lang="fr-FR" dirty="0"/>
              <a:t>3/4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48EDB007-BCD9-BE8D-D6F9-8973AC7E0F22}"/>
              </a:ext>
            </a:extLst>
          </p:cNvPr>
          <p:cNvSpPr txBox="1"/>
          <p:nvPr/>
        </p:nvSpPr>
        <p:spPr>
          <a:xfrm>
            <a:off x="5003470" y="2458192"/>
            <a:ext cx="433449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b="1" dirty="0"/>
              <a:t>OBJET</a:t>
            </a:r>
            <a:r>
              <a:rPr lang="fr-FR" sz="3600" dirty="0"/>
              <a:t> : mètre</a:t>
            </a:r>
          </a:p>
          <a:p>
            <a:r>
              <a:rPr lang="fr-FR" sz="3600" b="1" dirty="0"/>
              <a:t>UNITÉ </a:t>
            </a:r>
            <a:r>
              <a:rPr lang="fr-FR" sz="3600" dirty="0"/>
              <a:t>: centimètres (cm), millimètres (mm)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C42F83A9-5719-708A-B12D-8D11CD118BD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024" y="2100944"/>
            <a:ext cx="4872446" cy="24362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57946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1294696"/>
          </a:xfrm>
        </p:spPr>
        <p:txBody>
          <a:bodyPr>
            <a:normAutofit fontScale="90000"/>
          </a:bodyPr>
          <a:lstStyle/>
          <a:p>
            <a:r>
              <a:rPr lang="fr-FR" dirty="0"/>
              <a:t>Pour surveiller la contenance d’une casserole, j’utilise quel objet et je mesure avec quelle unité ? 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D4F2A69E-0949-449C-E54F-935CC5DB530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000" t="42192" r="35844"/>
          <a:stretch/>
        </p:blipFill>
        <p:spPr>
          <a:xfrm>
            <a:off x="1340840" y="2026723"/>
            <a:ext cx="2585934" cy="4331902"/>
          </a:xfrm>
          <a:prstGeom prst="rect">
            <a:avLst/>
          </a:prstGeom>
        </p:spPr>
      </p:pic>
      <p:sp>
        <p:nvSpPr>
          <p:cNvPr id="9" name="Espace réservé du texte 2">
            <a:extLst>
              <a:ext uri="{FF2B5EF4-FFF2-40B4-BE49-F238E27FC236}">
                <a16:creationId xmlns:a16="http://schemas.microsoft.com/office/drawing/2014/main" id="{69A00679-C6D0-88A0-B2A0-4E37ACCC40E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197932" y="6490150"/>
            <a:ext cx="946067" cy="367849"/>
          </a:xfrm>
        </p:spPr>
        <p:txBody>
          <a:bodyPr>
            <a:normAutofit/>
          </a:bodyPr>
          <a:lstStyle/>
          <a:p>
            <a:r>
              <a:rPr lang="fr-FR" dirty="0"/>
              <a:t>4/4</a:t>
            </a:r>
          </a:p>
        </p:txBody>
      </p:sp>
    </p:spTree>
    <p:extLst>
      <p:ext uri="{BB962C8B-B14F-4D97-AF65-F5344CB8AC3E}">
        <p14:creationId xmlns:p14="http://schemas.microsoft.com/office/powerpoint/2010/main" val="2496299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568430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197932" y="6490150"/>
            <a:ext cx="946067" cy="367849"/>
          </a:xfrm>
        </p:spPr>
        <p:txBody>
          <a:bodyPr>
            <a:normAutofit/>
          </a:bodyPr>
          <a:lstStyle/>
          <a:p>
            <a:r>
              <a:rPr lang="fr-FR" dirty="0"/>
              <a:t>4/4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48EDB007-BCD9-BE8D-D6F9-8973AC7E0F22}"/>
              </a:ext>
            </a:extLst>
          </p:cNvPr>
          <p:cNvSpPr txBox="1"/>
          <p:nvPr/>
        </p:nvSpPr>
        <p:spPr>
          <a:xfrm>
            <a:off x="5003470" y="2458192"/>
            <a:ext cx="433449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b="1" dirty="0"/>
              <a:t>OBJET</a:t>
            </a:r>
            <a:r>
              <a:rPr lang="fr-FR" sz="3600" dirty="0"/>
              <a:t> : verre mesureur</a:t>
            </a:r>
          </a:p>
          <a:p>
            <a:r>
              <a:rPr lang="fr-FR" sz="3600" b="1" dirty="0"/>
              <a:t>UNITÉ </a:t>
            </a:r>
            <a:r>
              <a:rPr lang="fr-FR" sz="3600" dirty="0"/>
              <a:t>: litre (L),</a:t>
            </a:r>
          </a:p>
          <a:p>
            <a:r>
              <a:rPr lang="fr-FR" sz="3600" dirty="0"/>
              <a:t>centilitres (</a:t>
            </a:r>
            <a:r>
              <a:rPr lang="fr-FR" sz="3600" dirty="0" err="1"/>
              <a:t>cL</a:t>
            </a:r>
            <a:r>
              <a:rPr lang="fr-FR" sz="3600" dirty="0"/>
              <a:t>)</a:t>
            </a:r>
            <a:endParaRPr lang="fr-FR" dirty="0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C71FF188-C714-6419-FFAD-780AF3A5F6F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000" t="42192" r="35844"/>
          <a:stretch/>
        </p:blipFill>
        <p:spPr>
          <a:xfrm>
            <a:off x="1340840" y="2026723"/>
            <a:ext cx="2585934" cy="43319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27241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0</TotalTime>
  <Words>141</Words>
  <Application>Microsoft Office PowerPoint</Application>
  <PresentationFormat>Affichage à l'écran (4:3)</PresentationFormat>
  <Paragraphs>27</Paragraphs>
  <Slides>9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9</vt:i4>
      </vt:variant>
    </vt:vector>
  </HeadingPairs>
  <TitlesOfParts>
    <vt:vector size="15" baseType="lpstr">
      <vt:lpstr>Arial</vt:lpstr>
      <vt:lpstr>Calibri</vt:lpstr>
      <vt:lpstr>Calibri Light</vt:lpstr>
      <vt:lpstr>Webdings</vt:lpstr>
      <vt:lpstr>Wingdings</vt:lpstr>
      <vt:lpstr>Thème Office</vt:lpstr>
      <vt:lpstr>Présentation PowerPoint</vt:lpstr>
      <vt:lpstr>Pour mesurer la longueur d’un meuble, j’utilise quel objet et je mesure avec quelle unité ? </vt:lpstr>
      <vt:lpstr>Correction</vt:lpstr>
      <vt:lpstr>Pour mesurer des poids de musculation, j’utilise quel objet et je mesure avec quelle unité ? </vt:lpstr>
      <vt:lpstr>Correction</vt:lpstr>
      <vt:lpstr>Pour mesurer l’épaisseur d’une planche, j’utilise quel objet et je mesure avec quelle unité ? </vt:lpstr>
      <vt:lpstr>Correction</vt:lpstr>
      <vt:lpstr>Pour surveiller la contenance d’une casserole, j’utilise quel objet et je mesure avec quelle unité ? </vt:lpstr>
      <vt:lpstr>Correction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MHM</dc:creator>
  <cp:lastModifiedBy>Nicolas Pinel</cp:lastModifiedBy>
  <cp:revision>42</cp:revision>
  <dcterms:created xsi:type="dcterms:W3CDTF">2023-02-07T14:55:57Z</dcterms:created>
  <dcterms:modified xsi:type="dcterms:W3CDTF">2025-10-26T15:18:07Z</dcterms:modified>
</cp:coreProperties>
</file>